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AA26A87-10DF-4E5E-95FF-ADFB08C45AF6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09470883-8B0C-47B6-8FF0-EAB960A922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6A87-10DF-4E5E-95FF-ADFB08C45AF6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0883-8B0C-47B6-8FF0-EAB960A92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6A87-10DF-4E5E-95FF-ADFB08C45AF6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0883-8B0C-47B6-8FF0-EAB960A92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6A87-10DF-4E5E-95FF-ADFB08C45AF6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0883-8B0C-47B6-8FF0-EAB960A922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AA26A87-10DF-4E5E-95FF-ADFB08C45AF6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0883-8B0C-47B6-8FF0-EAB960A922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6A87-10DF-4E5E-95FF-ADFB08C45AF6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0883-8B0C-47B6-8FF0-EAB960A922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6A87-10DF-4E5E-95FF-ADFB08C45AF6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0883-8B0C-47B6-8FF0-EAB960A922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A26A87-10DF-4E5E-95FF-ADFB08C45AF6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0883-8B0C-47B6-8FF0-EAB960A922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6A87-10DF-4E5E-95FF-ADFB08C45AF6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0883-8B0C-47B6-8FF0-EAB960A92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AA26A87-10DF-4E5E-95FF-ADFB08C45AF6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0883-8B0C-47B6-8FF0-EAB960A922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AA26A87-10DF-4E5E-95FF-ADFB08C45AF6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0883-8B0C-47B6-8FF0-EAB960A922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0AA26A87-10DF-4E5E-95FF-ADFB08C45AF6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09470883-8B0C-47B6-8FF0-EAB960A92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Викторина по биографии и творчеству Мариам Петросян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4646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9. Дом – это…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А) общежитие</a:t>
            </a:r>
          </a:p>
          <a:p>
            <a:pPr marL="0" indent="0">
              <a:buNone/>
            </a:pPr>
            <a:r>
              <a:rPr lang="ru-RU" sz="2800" dirty="0" smtClean="0"/>
              <a:t>Б) школа-интернат для детей-инвалидов</a:t>
            </a:r>
          </a:p>
          <a:p>
            <a:pPr marL="0" indent="0">
              <a:buNone/>
            </a:pPr>
            <a:r>
              <a:rPr lang="ru-RU" sz="2800" dirty="0" smtClean="0"/>
              <a:t>В) детский дом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851921" y="5013176"/>
            <a:ext cx="4680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Ответ: б) школа-интернат для детей-инвалидов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67414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/>
              <a:t>10. Вокруг чего построен сюжет книги?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А) Последней год очередной группы выпускников</a:t>
            </a:r>
          </a:p>
          <a:p>
            <a:pPr marL="0" indent="0">
              <a:buNone/>
            </a:pPr>
            <a:r>
              <a:rPr lang="ru-RU" sz="2800" dirty="0" smtClean="0"/>
              <a:t>Б) Поступление и адаптация новеньких учеников</a:t>
            </a:r>
          </a:p>
          <a:p>
            <a:pPr marL="0" indent="0">
              <a:buNone/>
            </a:pPr>
            <a:r>
              <a:rPr lang="ru-RU" sz="2800" dirty="0" smtClean="0"/>
              <a:t>В) Война за лидерство в группе «Фазанов»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4725144"/>
            <a:ext cx="46085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Ответ: а) Последний год очередной группы выпускников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35136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272509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1. На кого училась Мариам Петросян?</a:t>
            </a:r>
          </a:p>
          <a:p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А) филолог</a:t>
            </a:r>
          </a:p>
          <a:p>
            <a:pPr marL="0" indent="0">
              <a:buNone/>
            </a:pPr>
            <a:r>
              <a:rPr lang="ru-RU" sz="2800" dirty="0" smtClean="0"/>
              <a:t>Б) художник-оформитель</a:t>
            </a:r>
          </a:p>
          <a:p>
            <a:pPr marL="0" indent="0">
              <a:buNone/>
            </a:pPr>
            <a:r>
              <a:rPr lang="ru-RU" sz="2800" dirty="0" smtClean="0"/>
              <a:t>В) детский педагог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5067181"/>
            <a:ext cx="540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Ответ: б) художник-оформитель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22781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/>
              <a:t>2. Где НЕ работала М. Петросян?</a:t>
            </a:r>
          </a:p>
          <a:p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А) «Мосфильм»</a:t>
            </a:r>
          </a:p>
          <a:p>
            <a:pPr marL="0" indent="0">
              <a:buNone/>
            </a:pPr>
            <a:r>
              <a:rPr lang="ru-RU" sz="2800" dirty="0" smtClean="0"/>
              <a:t>Б</a:t>
            </a:r>
            <a:r>
              <a:rPr lang="ru-RU" sz="2800" dirty="0"/>
              <a:t>) </a:t>
            </a:r>
            <a:r>
              <a:rPr lang="ru-RU" sz="2800" dirty="0" smtClean="0"/>
              <a:t>«</a:t>
            </a:r>
            <a:r>
              <a:rPr lang="ru-RU" sz="2800" dirty="0" err="1" smtClean="0"/>
              <a:t>Арменфильм</a:t>
            </a:r>
            <a:r>
              <a:rPr lang="ru-RU" sz="2800" dirty="0"/>
              <a:t>»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/>
              <a:t>В) «</a:t>
            </a:r>
            <a:r>
              <a:rPr lang="ru-RU" sz="2800" dirty="0" err="1"/>
              <a:t>Союзмультфильм</a:t>
            </a:r>
            <a:r>
              <a:rPr lang="ru-RU" sz="2800" dirty="0"/>
              <a:t>»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95936" y="5366995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Ответ: а) «Мосфильм»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57356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3. Настоящее имя Мариам Петросян?</a:t>
            </a:r>
          </a:p>
          <a:p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А) Мариам</a:t>
            </a:r>
          </a:p>
          <a:p>
            <a:pPr marL="0" indent="0">
              <a:buNone/>
            </a:pPr>
            <a:r>
              <a:rPr lang="ru-RU" sz="2800" dirty="0" smtClean="0"/>
              <a:t>Б) </a:t>
            </a:r>
            <a:r>
              <a:rPr lang="ru-RU" sz="2800" dirty="0" err="1" smtClean="0"/>
              <a:t>Маниак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В) Мария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860032" y="5157192"/>
            <a:ext cx="2970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Ответ: в) Мария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31165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4. Сколько лет ушло на создание романа «Дом, в котором…»?</a:t>
            </a:r>
          </a:p>
          <a:p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А) 10 лет</a:t>
            </a:r>
          </a:p>
          <a:p>
            <a:pPr marL="0" indent="0">
              <a:buNone/>
            </a:pPr>
            <a:r>
              <a:rPr lang="ru-RU" sz="2800" dirty="0" smtClean="0"/>
              <a:t>Б) 15 лет</a:t>
            </a:r>
          </a:p>
          <a:p>
            <a:pPr marL="0" indent="0">
              <a:buNone/>
            </a:pPr>
            <a:r>
              <a:rPr lang="ru-RU" sz="2800" dirty="0" smtClean="0"/>
              <a:t>В) 20 лет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4968156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Ответ: в) 20 лет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67674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5. Какой заголовок имела рукопись, которую Мариам Петросян отослала редактору?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А) «Дом, в котором…»</a:t>
            </a:r>
          </a:p>
          <a:p>
            <a:pPr marL="0" indent="0">
              <a:buNone/>
            </a:pPr>
            <a:r>
              <a:rPr lang="ru-RU" sz="2800" dirty="0" smtClean="0"/>
              <a:t>Б) «Дом, который…»</a:t>
            </a:r>
          </a:p>
          <a:p>
            <a:pPr marL="0" indent="0">
              <a:buNone/>
            </a:pPr>
            <a:r>
              <a:rPr lang="ru-RU" sz="2800" dirty="0" smtClean="0"/>
              <a:t>В) «Дом»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4833811"/>
            <a:ext cx="4573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Ответ: б) «Дом, который…»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62482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6. Какие трудности испытывала Мариам при работе над финальной частью романа?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А) Персонажи сопротивлялись, сюжетные линии не хотели сводиться воедино</a:t>
            </a:r>
          </a:p>
          <a:p>
            <a:pPr marL="0" indent="0">
              <a:buNone/>
            </a:pPr>
            <a:r>
              <a:rPr lang="ru-RU" sz="2800" dirty="0" smtClean="0"/>
              <a:t>Б) Не хватало времени закончить так, как хотелось</a:t>
            </a:r>
          </a:p>
          <a:p>
            <a:pPr marL="0" indent="0">
              <a:buNone/>
            </a:pPr>
            <a:r>
              <a:rPr lang="ru-RU" sz="2800" dirty="0" smtClean="0"/>
              <a:t>В) Было трудно выбрать, какие сцены убрать, а какие оставить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067944" y="5013176"/>
            <a:ext cx="5076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Ответ: а) Персонажи сопротивлялись, сюжетные линии не хотели сводиться воедино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28949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7. За что критиковали «Дом, в котором…»?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А) За сложность и напускную интеллектуальность</a:t>
            </a:r>
          </a:p>
          <a:p>
            <a:pPr marL="0" indent="0">
              <a:buNone/>
            </a:pPr>
            <a:r>
              <a:rPr lang="ru-RU" sz="2800" dirty="0" smtClean="0"/>
              <a:t>Б) За неэтичность и незавершённость</a:t>
            </a:r>
          </a:p>
          <a:p>
            <a:pPr marL="0" indent="0">
              <a:buNone/>
            </a:pPr>
            <a:r>
              <a:rPr lang="ru-RU" sz="2800" dirty="0" smtClean="0"/>
              <a:t>В) За большой объём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851920" y="4995173"/>
            <a:ext cx="4824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Ответ: б) За неэтичность и незавершённость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11027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8. Кем был прадед М. Петросян?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А) Известным армянским писателем</a:t>
            </a:r>
          </a:p>
          <a:p>
            <a:pPr marL="0" indent="0">
              <a:buNone/>
            </a:pPr>
            <a:r>
              <a:rPr lang="ru-RU" sz="2800" dirty="0" smtClean="0"/>
              <a:t>Б) Известным армянским политиком</a:t>
            </a:r>
          </a:p>
          <a:p>
            <a:pPr marL="0" indent="0">
              <a:buNone/>
            </a:pPr>
            <a:r>
              <a:rPr lang="ru-RU" sz="2800" dirty="0" smtClean="0"/>
              <a:t>В) Известным армянским художником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91880" y="5165050"/>
            <a:ext cx="4968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Ответ:  в) Известным армянским художником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74882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TM01790493[[fn=SOHO]]</Template>
  <TotalTime>121</TotalTime>
  <Words>354</Words>
  <Application>Microsoft Office PowerPoint</Application>
  <PresentationFormat>Экран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Soho</vt:lpstr>
      <vt:lpstr>Викторина по биографии и творчеству Мариам Петросян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по биографии и творчеству Мариам Петросян</dc:title>
  <dc:creator>Acer</dc:creator>
  <cp:lastModifiedBy>Юрий</cp:lastModifiedBy>
  <cp:revision>10</cp:revision>
  <dcterms:created xsi:type="dcterms:W3CDTF">2020-04-05T08:26:18Z</dcterms:created>
  <dcterms:modified xsi:type="dcterms:W3CDTF">2020-04-06T11:06:40Z</dcterms:modified>
</cp:coreProperties>
</file>